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5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8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4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7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6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4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B298-5331-42B0-BA31-9262DDCD57D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3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2.wav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2.wav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82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Подбери эмоцию</a:t>
            </a:r>
            <a:b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Дидактическая игра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для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дошкольников</a:t>
            </a:r>
            <a:r>
              <a:rPr lang="ru-RU" sz="3200" dirty="0">
                <a:solidFill>
                  <a:prstClr val="white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white">
                    <a:tint val="7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Цель: умение определять и различать человеческие эмоции и чувства. </a:t>
            </a:r>
          </a:p>
          <a:p>
            <a:endParaRPr lang="ru-RU" sz="2000" i="1" dirty="0" smtClean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360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Не хвалите меня – я краснею,</a:t>
            </a:r>
          </a:p>
          <a:p>
            <a:r>
              <a:rPr lang="ru-RU" sz="1600" dirty="0"/>
              <a:t>Не смотрите в глаза – я робею.</a:t>
            </a:r>
          </a:p>
          <a:p>
            <a:r>
              <a:rPr lang="ru-RU" sz="1600" dirty="0"/>
              <a:t>Подойти я стесняюсь, спросить,</a:t>
            </a:r>
          </a:p>
          <a:p>
            <a:r>
              <a:rPr lang="ru-RU" sz="1600" dirty="0"/>
              <a:t>Предложить, запретить, попросить.</a:t>
            </a:r>
          </a:p>
          <a:p>
            <a:r>
              <a:rPr lang="ru-RU" sz="1600" dirty="0"/>
              <a:t>Я так робок, обидно до слёз,</a:t>
            </a:r>
          </a:p>
          <a:p>
            <a:r>
              <a:rPr lang="ru-RU" sz="1600" dirty="0"/>
              <a:t>Что ответить боюсь на вопрос,</a:t>
            </a:r>
          </a:p>
          <a:p>
            <a:r>
              <a:rPr lang="ru-RU" sz="1600" dirty="0"/>
              <a:t>Даже в гости робею ходить</a:t>
            </a:r>
          </a:p>
          <a:p>
            <a:r>
              <a:rPr lang="ru-RU" sz="1600" dirty="0"/>
              <a:t>И с друзьями смеяться, шутить.</a:t>
            </a:r>
          </a:p>
          <a:p>
            <a:r>
              <a:rPr lang="ru-RU" sz="1600" dirty="0"/>
              <a:t>А так хочется песни мне петь,</a:t>
            </a:r>
          </a:p>
          <a:p>
            <a:r>
              <a:rPr lang="ru-RU" sz="1600" dirty="0"/>
              <a:t>Чтоб со сцены на маму смотреть,</a:t>
            </a:r>
          </a:p>
          <a:p>
            <a:r>
              <a:rPr lang="ru-RU" sz="1600" dirty="0"/>
              <a:t>Я артистом, друзья, стать хочу…</a:t>
            </a:r>
          </a:p>
          <a:p>
            <a:r>
              <a:rPr lang="ru-RU" sz="1600" dirty="0"/>
              <a:t>Как же с робостью быть, не пойму.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7" y="3532224"/>
            <a:ext cx="2631581" cy="3047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76" y="3627169"/>
            <a:ext cx="3998392" cy="2593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476672"/>
            <a:ext cx="4032870" cy="268641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211960" y="188640"/>
            <a:ext cx="72008" cy="639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9512" y="3384252"/>
            <a:ext cx="853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402" y="258487"/>
            <a:ext cx="4924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А теперь попробуй отгадать загадки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631" y="1144280"/>
            <a:ext cx="358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горько на душе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Шлёпнулся, впилась заноза</a:t>
            </a:r>
            <a:r>
              <a:rPr lang="ru-RU" dirty="0" smtClean="0"/>
              <a:t>...</a:t>
            </a:r>
            <a:endParaRPr lang="ru-RU" dirty="0"/>
          </a:p>
          <a:p>
            <a:r>
              <a:rPr lang="ru-RU" dirty="0"/>
              <a:t>Не из носа и ушей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А из глаз </a:t>
            </a:r>
            <a:r>
              <a:rPr lang="ru-RU" dirty="0" smtClean="0"/>
              <a:t>польются…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4751" y="306896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Рты  растянулись до </a:t>
            </a:r>
            <a:r>
              <a:rPr lang="ru-RU" dirty="0" smtClean="0"/>
              <a:t>ушей</a:t>
            </a:r>
            <a:endParaRPr lang="ru-RU" dirty="0"/>
          </a:p>
          <a:p>
            <a:r>
              <a:rPr lang="ru-RU" dirty="0"/>
              <a:t>В глазах добра с  избытком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Что вижу я у </a:t>
            </a:r>
            <a:r>
              <a:rPr lang="ru-RU" dirty="0" smtClean="0"/>
              <a:t>малышей</a:t>
            </a:r>
            <a:endParaRPr lang="ru-RU" dirty="0"/>
          </a:p>
          <a:p>
            <a:r>
              <a:rPr lang="ru-RU" dirty="0"/>
              <a:t>На личиках?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7" y="2930128"/>
            <a:ext cx="2741290" cy="18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60849"/>
            <a:ext cx="3139676" cy="176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229200"/>
            <a:ext cx="3007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Когда мы шутим, веселимся</a:t>
            </a:r>
          </a:p>
          <a:p>
            <a:r>
              <a:rPr lang="ru-RU" dirty="0" smtClean="0"/>
              <a:t>И просто радостно резвимся</a:t>
            </a:r>
          </a:p>
          <a:p>
            <a:r>
              <a:rPr lang="ru-RU" dirty="0" smtClean="0"/>
              <a:t>То звуки эти издаем</a:t>
            </a:r>
          </a:p>
          <a:p>
            <a:r>
              <a:rPr lang="ru-RU" dirty="0" smtClean="0"/>
              <a:t>Каким их словом назовем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0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06" y="4509120"/>
            <a:ext cx="3231448" cy="214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48b6e78b2f50d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30935" y="5295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0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60648"/>
            <a:ext cx="4392488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Как прекрасно на свете нам жить!</a:t>
            </a:r>
          </a:p>
          <a:p>
            <a:pPr marL="0" indent="0">
              <a:buNone/>
            </a:pPr>
            <a:r>
              <a:rPr lang="ru-RU" sz="2400" dirty="0" smtClean="0"/>
              <a:t>Радость, счастье друг другу дарить!</a:t>
            </a:r>
          </a:p>
          <a:p>
            <a:pPr marL="0" indent="0">
              <a:buNone/>
            </a:pPr>
            <a:r>
              <a:rPr lang="ru-RU" sz="2400" dirty="0" smtClean="0"/>
              <a:t>Улыбаться, любить, помогать,</a:t>
            </a:r>
          </a:p>
          <a:p>
            <a:pPr marL="0" indent="0">
              <a:buNone/>
            </a:pPr>
            <a:r>
              <a:rPr lang="ru-RU" sz="2400" dirty="0" smtClean="0"/>
              <a:t>Восхищаться, творить и играть!</a:t>
            </a:r>
          </a:p>
          <a:p>
            <a:pPr marL="0" indent="0">
              <a:buNone/>
            </a:pPr>
            <a:r>
              <a:rPr lang="ru-RU" sz="2400" dirty="0" smtClean="0"/>
              <a:t>Чтобы было побольше друзей,</a:t>
            </a:r>
          </a:p>
          <a:p>
            <a:pPr marL="0" indent="0">
              <a:buNone/>
            </a:pPr>
            <a:r>
              <a:rPr lang="ru-RU" sz="2400" dirty="0" smtClean="0"/>
              <a:t>Их улыбкой своей обогрей.</a:t>
            </a:r>
          </a:p>
          <a:p>
            <a:endParaRPr lang="ru-RU" dirty="0"/>
          </a:p>
        </p:txBody>
      </p:sp>
      <p:pic>
        <p:nvPicPr>
          <p:cNvPr id="5" name="Рисунок 4">
            <a:hlinkClick r:id="rId2" action="ppaction://hlinksldjump">
              <a:snd r:embed="rId3" name="applause.wav"/>
            </a:hlinkClick>
            <a:hlinkHover r:id="" action="ppaction://noaction">
              <a:snd r:embed="rId3" name="applause.wav"/>
            </a:hlinkHover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83895"/>
            <a:ext cx="3997547" cy="2248620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20" y="3914799"/>
            <a:ext cx="3672408" cy="2573165"/>
          </a:xfrm>
          <a:prstGeom prst="rect">
            <a:avLst/>
          </a:prstGeom>
        </p:spPr>
      </p:pic>
      <p:pic>
        <p:nvPicPr>
          <p:cNvPr id="11" name="Рисунок 10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66" y="476672"/>
            <a:ext cx="3389362" cy="254202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788024" y="260648"/>
            <a:ext cx="72008" cy="640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346500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4464496" cy="36724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100" dirty="0" smtClean="0"/>
              <a:t>Вот закапали слезинки, кап –кап,</a:t>
            </a:r>
          </a:p>
          <a:p>
            <a:pPr marL="0" indent="0">
              <a:buNone/>
            </a:pPr>
            <a:r>
              <a:rPr lang="ru-RU" sz="2100" dirty="0" smtClean="0"/>
              <a:t>Словно, бусинки – росинки, кап – кап.</a:t>
            </a:r>
          </a:p>
          <a:p>
            <a:pPr marL="0" indent="0">
              <a:buNone/>
            </a:pPr>
            <a:r>
              <a:rPr lang="ru-RU" sz="2100" dirty="0" smtClean="0"/>
              <a:t>Долго сдерживал я их, кап – кап,</a:t>
            </a:r>
          </a:p>
          <a:p>
            <a:pPr marL="0" indent="0">
              <a:buNone/>
            </a:pPr>
            <a:r>
              <a:rPr lang="ru-RU" sz="2100" dirty="0" smtClean="0"/>
              <a:t>Они сами полились, кап – кап.</a:t>
            </a:r>
          </a:p>
          <a:p>
            <a:pPr marL="0" indent="0">
              <a:buNone/>
            </a:pPr>
            <a:r>
              <a:rPr lang="ru-RU" sz="2100" dirty="0" smtClean="0"/>
              <a:t>Иногда я плачу зря, кап – кап,</a:t>
            </a:r>
          </a:p>
          <a:p>
            <a:pPr marL="0" indent="0">
              <a:buNone/>
            </a:pPr>
            <a:r>
              <a:rPr lang="ru-RU" sz="2100" dirty="0" smtClean="0"/>
              <a:t>Пожалели что б меня, кап – кап.</a:t>
            </a:r>
          </a:p>
          <a:p>
            <a:pPr marL="0" indent="0">
              <a:buNone/>
            </a:pPr>
            <a:r>
              <a:rPr lang="ru-RU" sz="2100" dirty="0" smtClean="0"/>
              <a:t>Но, бывает, упаду, кап – кап,</a:t>
            </a:r>
          </a:p>
          <a:p>
            <a:pPr marL="0" indent="0">
              <a:buNone/>
            </a:pPr>
            <a:r>
              <a:rPr lang="ru-RU" sz="2100" dirty="0" smtClean="0"/>
              <a:t>И реву, реву, реву, кап – кап.</a:t>
            </a:r>
          </a:p>
          <a:p>
            <a:pPr marL="0" indent="0">
              <a:buNone/>
            </a:pPr>
            <a:r>
              <a:rPr lang="ru-RU" sz="2100" dirty="0" smtClean="0"/>
              <a:t>Слёзок много у меня, кап – кап,</a:t>
            </a:r>
          </a:p>
          <a:p>
            <a:pPr marL="0" indent="0">
              <a:buNone/>
            </a:pPr>
            <a:r>
              <a:rPr lang="ru-RU" sz="2100" dirty="0" smtClean="0"/>
              <a:t>Два ведёрка, два таза, кап – кап.</a:t>
            </a:r>
          </a:p>
          <a:p>
            <a:pPr marL="0" indent="0">
              <a:buNone/>
            </a:pPr>
            <a:r>
              <a:rPr lang="ru-RU" sz="2100" dirty="0" smtClean="0"/>
              <a:t>Я не дам их никому, кап – кап</a:t>
            </a:r>
          </a:p>
          <a:p>
            <a:pPr marL="0" indent="0">
              <a:buNone/>
            </a:pPr>
            <a:r>
              <a:rPr lang="ru-RU" sz="2100" dirty="0" smtClean="0"/>
              <a:t>Пригодятся самому, кап – кап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75006"/>
            <a:ext cx="3348965" cy="2592288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95536"/>
            <a:ext cx="3746190" cy="2497460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5" y="3879271"/>
            <a:ext cx="3765859" cy="251057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260648"/>
            <a:ext cx="72008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9512" y="3717032"/>
            <a:ext cx="8640960" cy="62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7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186808" cy="35569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/>
              <a:t>Поглядите, сегодня я злой.</a:t>
            </a:r>
          </a:p>
          <a:p>
            <a:pPr marL="0" indent="0">
              <a:buNone/>
            </a:pPr>
            <a:r>
              <a:rPr lang="ru-RU" sz="2600" dirty="0"/>
              <a:t>Не играет никто со мной.</a:t>
            </a:r>
          </a:p>
          <a:p>
            <a:pPr marL="0" indent="0">
              <a:buNone/>
            </a:pPr>
            <a:r>
              <a:rPr lang="ru-RU" sz="2600" dirty="0"/>
              <a:t>Я ногами стучу – стучу,</a:t>
            </a:r>
          </a:p>
          <a:p>
            <a:pPr marL="0" indent="0">
              <a:buNone/>
            </a:pPr>
            <a:r>
              <a:rPr lang="ru-RU" sz="2600" dirty="0" err="1"/>
              <a:t>Вовсё</a:t>
            </a:r>
            <a:r>
              <a:rPr lang="ru-RU" sz="2600" dirty="0"/>
              <a:t> горло кричу – кричу.</a:t>
            </a:r>
          </a:p>
          <a:p>
            <a:pPr marL="0" indent="0">
              <a:buNone/>
            </a:pPr>
            <a:r>
              <a:rPr lang="ru-RU" sz="2600" dirty="0"/>
              <a:t>Все соседи ушли со двора,</a:t>
            </a:r>
          </a:p>
          <a:p>
            <a:pPr marL="0" indent="0">
              <a:buNone/>
            </a:pPr>
            <a:r>
              <a:rPr lang="ru-RU" sz="2600" dirty="0"/>
              <a:t>Заревела сестрёнка моя.</a:t>
            </a:r>
          </a:p>
          <a:p>
            <a:pPr marL="0" indent="0">
              <a:buNone/>
            </a:pPr>
            <a:r>
              <a:rPr lang="ru-RU" sz="2600" dirty="0"/>
              <a:t>Пёс Барбос забежал в конуру,</a:t>
            </a:r>
          </a:p>
          <a:p>
            <a:pPr marL="0" indent="0">
              <a:buNone/>
            </a:pPr>
            <a:r>
              <a:rPr lang="ru-RU" sz="2600" dirty="0"/>
              <a:t>Потому что я злой и ору.</a:t>
            </a:r>
          </a:p>
          <a:p>
            <a:pPr marL="0" indent="0">
              <a:buNone/>
            </a:pPr>
            <a:r>
              <a:rPr lang="ru-RU" sz="2600" dirty="0"/>
              <a:t>Кулаки я сжимал и пыхтел,</a:t>
            </a:r>
          </a:p>
          <a:p>
            <a:pPr marL="0" indent="0">
              <a:buNone/>
            </a:pPr>
            <a:r>
              <a:rPr lang="ru-RU" sz="2600" dirty="0"/>
              <a:t>Хмурил брови, глазами вертел.</a:t>
            </a:r>
          </a:p>
          <a:p>
            <a:pPr marL="0" indent="0">
              <a:buNone/>
            </a:pPr>
            <a:r>
              <a:rPr lang="ru-RU" sz="2600" dirty="0"/>
              <a:t>Посмотрел на себя в зеркала,</a:t>
            </a:r>
          </a:p>
          <a:p>
            <a:pPr marL="0" indent="0">
              <a:buNone/>
            </a:pPr>
            <a:r>
              <a:rPr lang="ru-RU" sz="2600" dirty="0"/>
              <a:t>Испугался – так страшен был я.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3710360" cy="2406252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4"/>
            <a:ext cx="3566110" cy="2723212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50" y="4005064"/>
            <a:ext cx="3492333" cy="231890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332656"/>
            <a:ext cx="144016" cy="6192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3717032"/>
            <a:ext cx="834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4258816" cy="31969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Мой весёлый звонкий смех!</a:t>
            </a:r>
          </a:p>
          <a:p>
            <a:pPr marL="0" indent="0">
              <a:buNone/>
            </a:pPr>
            <a:r>
              <a:rPr lang="ru-RU" dirty="0"/>
              <a:t>С утра он будит в доме всех:</a:t>
            </a:r>
          </a:p>
          <a:p>
            <a:pPr marL="0" indent="0">
              <a:buNone/>
            </a:pPr>
            <a:r>
              <a:rPr lang="ru-RU" dirty="0"/>
              <a:t>Деда, бабушку и маму,</a:t>
            </a:r>
          </a:p>
          <a:p>
            <a:pPr marL="0" indent="0">
              <a:buNone/>
            </a:pPr>
            <a:r>
              <a:rPr lang="ru-RU" dirty="0"/>
              <a:t>Папу и собаку </a:t>
            </a:r>
            <a:r>
              <a:rPr lang="ru-RU" dirty="0" err="1"/>
              <a:t>Альму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Будит </a:t>
            </a:r>
            <a:r>
              <a:rPr lang="ru-RU" dirty="0" err="1"/>
              <a:t>Мурзика</a:t>
            </a:r>
            <a:r>
              <a:rPr lang="ru-RU" dirty="0"/>
              <a:t> кота,</a:t>
            </a:r>
          </a:p>
          <a:p>
            <a:pPr marL="0" indent="0">
              <a:buNone/>
            </a:pPr>
            <a:r>
              <a:rPr lang="ru-RU" dirty="0"/>
              <a:t>И соседям не до сна.</a:t>
            </a:r>
          </a:p>
          <a:p>
            <a:pPr marL="0" indent="0">
              <a:buNone/>
            </a:pPr>
            <a:r>
              <a:rPr lang="ru-RU" dirty="0"/>
              <a:t>Утром, только лишь проснусь.</a:t>
            </a:r>
          </a:p>
          <a:p>
            <a:pPr marL="0" indent="0">
              <a:buNone/>
            </a:pPr>
            <a:r>
              <a:rPr lang="ru-RU" dirty="0"/>
              <a:t>Звонким смехом я смеюсь.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693790" cy="2770343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316882" cy="2991198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55617"/>
            <a:ext cx="3196119" cy="266972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636987" y="332656"/>
            <a:ext cx="79029" cy="6298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51520" y="3573016"/>
            <a:ext cx="835292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6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обижен на всё и всегда:</a:t>
            </a:r>
          </a:p>
          <a:p>
            <a:r>
              <a:rPr lang="ru-RU" dirty="0"/>
              <a:t>Мне не дали конфетку – беда,</a:t>
            </a:r>
          </a:p>
          <a:p>
            <a:r>
              <a:rPr lang="ru-RU" dirty="0"/>
              <a:t>Фильм для взрослых не дали смотреть,</a:t>
            </a:r>
          </a:p>
          <a:p>
            <a:r>
              <a:rPr lang="ru-RU" dirty="0"/>
              <a:t>Кто – то лучше меня может петь.</a:t>
            </a:r>
          </a:p>
          <a:p>
            <a:r>
              <a:rPr lang="ru-RU" dirty="0"/>
              <a:t>Я обижен на дождь, что он льёт,</a:t>
            </a:r>
          </a:p>
          <a:p>
            <a:r>
              <a:rPr lang="ru-RU" dirty="0"/>
              <a:t>Мне, бедняжке, гулять не даёт.</a:t>
            </a:r>
          </a:p>
          <a:p>
            <a:r>
              <a:rPr lang="ru-RU" dirty="0"/>
              <a:t>Я обижен на папу, он гол</a:t>
            </a:r>
          </a:p>
          <a:p>
            <a:r>
              <a:rPr lang="ru-RU" dirty="0"/>
              <a:t>Вдруг забил мне, играя в футбол.</a:t>
            </a:r>
          </a:p>
          <a:p>
            <a:r>
              <a:rPr lang="ru-RU" dirty="0" smtClean="0"/>
              <a:t>Обижаться </a:t>
            </a:r>
            <a:r>
              <a:rPr lang="ru-RU" dirty="0"/>
              <a:t>– то я не хочу,</a:t>
            </a:r>
          </a:p>
          <a:p>
            <a:r>
              <a:rPr lang="ru-RU" dirty="0"/>
              <a:t>Только вот без обид не могу.</a:t>
            </a:r>
          </a:p>
        </p:txBody>
      </p:sp>
      <p:pic>
        <p:nvPicPr>
          <p:cNvPr id="3" name="Рисунок 2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19" y="548680"/>
            <a:ext cx="3923078" cy="2376264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3737065" cy="2491377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46" y="3871361"/>
            <a:ext cx="3613584" cy="240905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427984" y="332656"/>
            <a:ext cx="72008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3604960"/>
            <a:ext cx="8291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6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боюсь темноты, как огня,</a:t>
            </a:r>
          </a:p>
          <a:p>
            <a:r>
              <a:rPr lang="ru-RU" dirty="0"/>
              <a:t>Я боюсь тараканов, мышей,</a:t>
            </a:r>
          </a:p>
          <a:p>
            <a:r>
              <a:rPr lang="ru-RU" dirty="0"/>
              <a:t>Я боюсь длинношеих гусей.</a:t>
            </a:r>
          </a:p>
          <a:p>
            <a:r>
              <a:rPr lang="ru-RU" dirty="0"/>
              <a:t>А ещё я боюсь собак,</a:t>
            </a:r>
          </a:p>
          <a:p>
            <a:r>
              <a:rPr lang="ru-RU" dirty="0"/>
              <a:t>Я боюсь что – то сделать не так.</a:t>
            </a:r>
          </a:p>
          <a:p>
            <a:r>
              <a:rPr lang="ru-RU" dirty="0"/>
              <a:t>Я от кошки ползу под кровать,</a:t>
            </a:r>
          </a:p>
          <a:p>
            <a:r>
              <a:rPr lang="ru-RU" dirty="0"/>
              <a:t>И в </a:t>
            </a:r>
            <a:r>
              <a:rPr lang="ru-RU" dirty="0" err="1"/>
              <a:t>войнушки</a:t>
            </a:r>
            <a:r>
              <a:rPr lang="ru-RU" dirty="0"/>
              <a:t> боюсь я играть.</a:t>
            </a:r>
          </a:p>
          <a:p>
            <a:r>
              <a:rPr lang="ru-RU" dirty="0"/>
              <a:t>Научите меня смелым быть,</a:t>
            </a:r>
          </a:p>
          <a:p>
            <a:r>
              <a:rPr lang="ru-RU" dirty="0"/>
              <a:t>Чтоб я слабых сумел защитить,</a:t>
            </a:r>
          </a:p>
        </p:txBody>
      </p:sp>
      <p:pic>
        <p:nvPicPr>
          <p:cNvPr id="3" name="Рисунок 2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697096" cy="2772822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52" y="3789040"/>
            <a:ext cx="3647060" cy="2615568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4" y="3782371"/>
            <a:ext cx="3985800" cy="26222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567456" y="260648"/>
            <a:ext cx="76552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Удивляюсь я всему:</a:t>
            </a:r>
          </a:p>
          <a:p>
            <a:r>
              <a:rPr lang="ru-RU" dirty="0"/>
              <a:t>Граду, снегу и дождю.</a:t>
            </a:r>
          </a:p>
          <a:p>
            <a:r>
              <a:rPr lang="ru-RU" dirty="0"/>
              <a:t>Капле маленькой росы.</a:t>
            </a:r>
          </a:p>
          <a:p>
            <a:r>
              <a:rPr lang="ru-RU" dirty="0"/>
              <a:t>Крыльям пчёлки и осы.</a:t>
            </a:r>
          </a:p>
          <a:p>
            <a:r>
              <a:rPr lang="ru-RU" dirty="0" smtClean="0"/>
              <a:t>Утром </a:t>
            </a:r>
            <a:r>
              <a:rPr lang="ru-RU" dirty="0"/>
              <a:t>солнцу удивляюсь,</a:t>
            </a:r>
          </a:p>
          <a:p>
            <a:r>
              <a:rPr lang="ru-RU" dirty="0"/>
              <a:t>Лунной ночью восхищаюсь.</a:t>
            </a:r>
          </a:p>
          <a:p>
            <a:r>
              <a:rPr lang="ru-RU" dirty="0"/>
              <a:t>Удивляюсь каждый день,</a:t>
            </a:r>
          </a:p>
          <a:p>
            <a:r>
              <a:rPr lang="ru-RU" dirty="0"/>
              <a:t>Удивляться мне не лень.</a:t>
            </a:r>
          </a:p>
        </p:txBody>
      </p:sp>
      <p:pic>
        <p:nvPicPr>
          <p:cNvPr id="3" name="Рисунок 2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15789"/>
            <a:ext cx="2705100" cy="3009900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17" y="322813"/>
            <a:ext cx="3690036" cy="276752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95936" y="322813"/>
            <a:ext cx="0" cy="620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5536" y="321297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37" y="3645991"/>
            <a:ext cx="4535996" cy="25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устал, потому что молчал.</a:t>
            </a:r>
          </a:p>
          <a:p>
            <a:r>
              <a:rPr lang="ru-RU" dirty="0"/>
              <a:t>Я устал от безделья, от сна,</a:t>
            </a:r>
          </a:p>
          <a:p>
            <a:r>
              <a:rPr lang="ru-RU" dirty="0"/>
              <a:t>И болит голова у меня.</a:t>
            </a:r>
          </a:p>
          <a:p>
            <a:r>
              <a:rPr lang="ru-RU" dirty="0" smtClean="0"/>
              <a:t>Я </a:t>
            </a:r>
            <a:r>
              <a:rPr lang="ru-RU" dirty="0"/>
              <a:t>устал, потому что лежал,</a:t>
            </a:r>
          </a:p>
          <a:p>
            <a:r>
              <a:rPr lang="ru-RU" dirty="0"/>
              <a:t>Я устал оттого, что весь день</a:t>
            </a:r>
          </a:p>
          <a:p>
            <a:r>
              <a:rPr lang="ru-RU" dirty="0"/>
              <a:t>Моей маме работать не лень.</a:t>
            </a:r>
          </a:p>
          <a:p>
            <a:r>
              <a:rPr lang="ru-RU" dirty="0" smtClean="0"/>
              <a:t>И </a:t>
            </a:r>
            <a:r>
              <a:rPr lang="ru-RU" dirty="0"/>
              <a:t>ногами шагать я устал…</a:t>
            </a:r>
          </a:p>
          <a:p>
            <a:r>
              <a:rPr lang="ru-RU" dirty="0"/>
              <a:t>Пожалейте меня, я устал,</a:t>
            </a:r>
          </a:p>
          <a:p>
            <a:r>
              <a:rPr lang="ru-RU" dirty="0"/>
              <a:t>Я устал оттого, что устал…</a:t>
            </a:r>
          </a:p>
        </p:txBody>
      </p:sp>
      <p:pic>
        <p:nvPicPr>
          <p:cNvPr id="3" name="Рисунок 2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86" y="3265905"/>
            <a:ext cx="2279915" cy="3419872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94" y="596098"/>
            <a:ext cx="2857500" cy="1905000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645024"/>
            <a:ext cx="3813433" cy="238339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88024" y="332656"/>
            <a:ext cx="0" cy="6192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2917979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650</Words>
  <Application>Microsoft Office PowerPoint</Application>
  <PresentationFormat>Экран (4:3)</PresentationFormat>
  <Paragraphs>102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Подбери эмоцию Дидактическая игра  для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 эмоцию</dc:title>
  <dc:creator>Tanya</dc:creator>
  <cp:lastModifiedBy>Admin</cp:lastModifiedBy>
  <cp:revision>23</cp:revision>
  <dcterms:created xsi:type="dcterms:W3CDTF">2016-11-22T17:22:55Z</dcterms:created>
  <dcterms:modified xsi:type="dcterms:W3CDTF">2020-05-14T06:34:14Z</dcterms:modified>
</cp:coreProperties>
</file>